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3" autoAdjust="0"/>
    <p:restoredTop sz="94660"/>
  </p:normalViewPr>
  <p:slideViewPr>
    <p:cSldViewPr snapToGrid="0">
      <p:cViewPr varScale="1">
        <p:scale>
          <a:sx n="91" d="100"/>
          <a:sy n="91" d="100"/>
        </p:scale>
        <p:origin x="13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1568A-DB9E-02A4-2372-CD1B276B79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26565"/>
            <a:ext cx="9144000" cy="2387600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E630FA-7910-A304-C834-0AD1CF6984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06240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>
                    <a:lumMod val="1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90910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613687"/>
            <a:ext cx="11244943" cy="784932"/>
          </a:xfrm>
        </p:spPr>
        <p:txBody>
          <a:bodyPr/>
          <a:lstStyle>
            <a:lvl1pPr>
              <a:defRPr b="1">
                <a:solidFill>
                  <a:srgbClr val="7030A0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2503483"/>
            <a:ext cx="11244943" cy="3911798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1pPr>
            <a:lvl2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2pPr>
            <a:lvl3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3pPr>
            <a:lvl4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4pPr>
            <a:lvl5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43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2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732" y="1494219"/>
            <a:ext cx="11224005" cy="818145"/>
          </a:xfrm>
        </p:spPr>
        <p:txBody>
          <a:bodyPr/>
          <a:lstStyle>
            <a:lvl1pPr>
              <a:defRPr b="1">
                <a:solidFill>
                  <a:srgbClr val="7030A0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3263" y="2369968"/>
            <a:ext cx="5174278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1pPr>
            <a:lvl2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2pPr>
            <a:lvl3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3pPr>
            <a:lvl4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4pPr>
            <a:lvl5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08187" y="2369968"/>
            <a:ext cx="5699081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1pPr>
            <a:lvl2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2pPr>
            <a:lvl3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3pPr>
            <a:lvl4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4pPr>
            <a:lvl5pPr>
              <a:defRPr>
                <a:solidFill>
                  <a:schemeClr val="tx1"/>
                </a:solidFill>
                <a:latin typeface="Poppins" pitchFamily="2" charset="77"/>
                <a:ea typeface="Verdana" panose="020B0604030504040204" pitchFamily="34" charset="0"/>
                <a:cs typeface="Poppins" pitchFamily="2" charset="77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682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863" y="1644625"/>
            <a:ext cx="11262708" cy="7291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3862" y="2454147"/>
            <a:ext cx="5389632" cy="453211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3863" y="2967631"/>
            <a:ext cx="5389632" cy="365999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6938" y="2438814"/>
            <a:ext cx="5389633" cy="453211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6938" y="2957059"/>
            <a:ext cx="5389633" cy="365999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84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642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744" y="1540115"/>
            <a:ext cx="4223973" cy="1255909"/>
          </a:xfrm>
        </p:spPr>
        <p:txBody>
          <a:bodyPr anchor="t"/>
          <a:lstStyle>
            <a:lvl1pPr>
              <a:defRPr sz="280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0743" y="2889157"/>
            <a:ext cx="4223973" cy="3742755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5BEA3CD-21A8-5949-AF21-3B9CB15A90D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033328" y="1540115"/>
            <a:ext cx="6657928" cy="5091797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1pPr>
            <a:lvl2pPr>
              <a:defRPr sz="28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2pPr>
            <a:lvl3pPr>
              <a:defRPr sz="24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3pPr>
            <a:lvl4pPr>
              <a:defRPr sz="20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4pPr>
            <a:lvl5pPr>
              <a:defRPr sz="2000">
                <a:solidFill>
                  <a:schemeClr val="tx1"/>
                </a:solidFill>
                <a:latin typeface="Poppins" pitchFamily="2" charset="77"/>
                <a:cs typeface="Poppins" pitchFamily="2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095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97768" y="1575001"/>
            <a:ext cx="6715260" cy="4918932"/>
          </a:xfrm>
        </p:spPr>
        <p:txBody>
          <a:bodyPr/>
          <a:lstStyle>
            <a:lvl1pPr marL="0" indent="0">
              <a:buNone/>
              <a:defRPr sz="3200">
                <a:solidFill>
                  <a:srgbClr val="000000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89AB703-7DE6-0444-BF59-EA6EBCCF8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972" y="1575001"/>
            <a:ext cx="4408306" cy="1255909"/>
          </a:xfrm>
        </p:spPr>
        <p:txBody>
          <a:bodyPr anchor="t"/>
          <a:lstStyle>
            <a:lvl1pPr>
              <a:defRPr sz="2800">
                <a:solidFill>
                  <a:srgbClr val="7030A0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60DB40BB-3BE5-064C-97DB-5D10A317D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8972" y="2870495"/>
            <a:ext cx="4408306" cy="3623438"/>
          </a:xfrm>
        </p:spPr>
        <p:txBody>
          <a:bodyPr/>
          <a:lstStyle>
            <a:lvl1pPr marL="0" indent="0">
              <a:buNone/>
              <a:defRPr sz="1600">
                <a:solidFill>
                  <a:srgbClr val="000000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332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E0BBD-246F-D4E1-C8DD-1D525A47E5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A06BCA-6D5D-F4D8-3BD2-74FA7B348C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1A37CF-C6DF-61E6-911D-D4AC43D0F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026A5-60C2-4B88-89B6-412C3D0525E2}" type="datetimeFigureOut">
              <a:rPr lang="en-GB" smtClean="0"/>
              <a:t>08/04/2026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C0B7B8-201D-7275-474D-E5470CAE4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D8DF7-3AB1-8138-CF4B-31903D953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EEE5-D9B0-475B-BED2-7B605B0587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491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1319" y="1600567"/>
            <a:ext cx="11256547" cy="7650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1319" y="2497666"/>
            <a:ext cx="11256547" cy="416729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9" name="Picture 8" descr="A rainbow heart with text overlay&#10;&#10;Description automatically generated">
            <a:extLst>
              <a:ext uri="{FF2B5EF4-FFF2-40B4-BE49-F238E27FC236}">
                <a16:creationId xmlns:a16="http://schemas.microsoft.com/office/drawing/2014/main" id="{780ABA37-3DE3-31FC-BC06-8465B290035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7" b="29750"/>
          <a:stretch/>
        </p:blipFill>
        <p:spPr>
          <a:xfrm>
            <a:off x="206479" y="216942"/>
            <a:ext cx="2703708" cy="1120246"/>
          </a:xfrm>
          <a:prstGeom prst="rect">
            <a:avLst/>
          </a:prstGeom>
        </p:spPr>
      </p:pic>
      <p:pic>
        <p:nvPicPr>
          <p:cNvPr id="10" name="Picture 9" descr="A close-up of a sign&#10;&#10;Description automatically generated">
            <a:extLst>
              <a:ext uri="{FF2B5EF4-FFF2-40B4-BE49-F238E27FC236}">
                <a16:creationId xmlns:a16="http://schemas.microsoft.com/office/drawing/2014/main" id="{1003D55C-FDC0-FD58-A6D8-82FDBFA7E1D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61" b="34148"/>
          <a:stretch/>
        </p:blipFill>
        <p:spPr>
          <a:xfrm>
            <a:off x="8357269" y="216942"/>
            <a:ext cx="3603099" cy="112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71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baseline="0">
          <a:solidFill>
            <a:srgbClr val="7030A0"/>
          </a:solidFill>
          <a:latin typeface="Poppins" pitchFamily="2" charset="77"/>
          <a:ea typeface="Verdana" panose="020B0604030504040204" pitchFamily="34" charset="0"/>
          <a:cs typeface="Poppins" pitchFamily="2" charset="77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Tx/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Poppins" pitchFamily="2" charset="77"/>
          <a:ea typeface="Verdana" panose="020B0604030504040204" pitchFamily="34" charset="0"/>
          <a:cs typeface="Poppins" pitchFamily="2" charset="77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Poppins" pitchFamily="2" charset="77"/>
          <a:ea typeface="Verdana" panose="020B0604030504040204" pitchFamily="34" charset="0"/>
          <a:cs typeface="Poppins" pitchFamily="2" charset="77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Poppins" pitchFamily="2" charset="77"/>
          <a:ea typeface="Verdana" panose="020B0604030504040204" pitchFamily="34" charset="0"/>
          <a:cs typeface="Poppins" pitchFamily="2" charset="77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Poppins" pitchFamily="2" charset="77"/>
          <a:ea typeface="Verdana" panose="020B0604030504040204" pitchFamily="34" charset="0"/>
          <a:cs typeface="Poppins" pitchFamily="2" charset="77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Poppins" pitchFamily="2" charset="77"/>
          <a:ea typeface="Verdana" panose="020B0604030504040204" pitchFamily="34" charset="0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mailto:sophie.williams@barnardos.org.uk" TargetMode="External"/><Relationship Id="rId3" Type="http://schemas.openxmlformats.org/officeDocument/2006/relationships/hyperlink" Target="mailto:yasmin.mukadam@barnardos.org.uk" TargetMode="External"/><Relationship Id="rId7" Type="http://schemas.openxmlformats.org/officeDocument/2006/relationships/hyperlink" Target="mailto:kirsty.simms@barnardos.org.uk" TargetMode="External"/><Relationship Id="rId2" Type="http://schemas.openxmlformats.org/officeDocument/2006/relationships/hyperlink" Target="mailto:suzanne.shields2@barnardos.org.u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wendy.newman@barnardos.org.uk" TargetMode="External"/><Relationship Id="rId5" Type="http://schemas.openxmlformats.org/officeDocument/2006/relationships/hyperlink" Target="mailto:debbie.mead@barnardos.org.uk" TargetMode="External"/><Relationship Id="rId10" Type="http://schemas.openxmlformats.org/officeDocument/2006/relationships/hyperlink" Target="mailto:melissa.lewis@barnardos.org.uk" TargetMode="External"/><Relationship Id="rId4" Type="http://schemas.openxmlformats.org/officeDocument/2006/relationships/hyperlink" Target="mailto:elaine.penman@barnardos.org.uk" TargetMode="External"/><Relationship Id="rId9" Type="http://schemas.openxmlformats.org/officeDocument/2006/relationships/hyperlink" Target="mailto:rebecca.davey@barnardos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FA37B-31DD-E4B7-FC32-349A0DE2C9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40FA58-A103-DC30-77BE-F576DFFBBA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969EFA-D5C3-97FF-C266-B0C38D07C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0"/>
            <a:ext cx="1206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839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C4273E-FCDE-A771-0CF6-0E18F30DF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0"/>
            <a:ext cx="1206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4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443C2-519C-B2C4-8C67-3176113B4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Your local Community Health Development Worker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FA7BB5-009B-3F33-9431-9F7D5D57E224}"/>
              </a:ext>
            </a:extLst>
          </p:cNvPr>
          <p:cNvSpPr txBox="1"/>
          <p:nvPr/>
        </p:nvSpPr>
        <p:spPr>
          <a:xfrm>
            <a:off x="457199" y="2398619"/>
            <a:ext cx="11387960" cy="424731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Basingstoke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 - Suzanne Shields (SE)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2"/>
              </a:rPr>
              <a:t>suzanne.shields2@barnardos.org.uk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 </a:t>
            </a: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Winchester and Andover 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- Yasmin Mukadam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3"/>
              </a:rPr>
              <a:t>yasmin.mukadam@barnardos.org.uk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 </a:t>
            </a: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Hart and Rushmoor 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- Elaine Penman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4"/>
              </a:rPr>
              <a:t>elaine.penman@barnardos.org.uk</a:t>
            </a:r>
            <a:endParaRPr lang="en-GB" u="sng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Havant and Waterlooville 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- Debbie Mead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5"/>
              </a:rPr>
              <a:t>debbie.mead@barnardos.org.uk</a:t>
            </a:r>
            <a:endParaRPr lang="en-GB" u="sng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endParaRPr lang="en-GB" u="sng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Fareham and Gosport 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–</a:t>
            </a: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New Forest 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- Wendy Newman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6"/>
              </a:rPr>
              <a:t>wendy.newman@barnardos.org.uk</a:t>
            </a:r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Eastleigh and Romsey 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-Kirsty Simms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7"/>
              </a:rPr>
              <a:t>kirsty.simms@barnardos.org.uk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 </a:t>
            </a: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East Hants 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- Sophie Williams &amp; Rebecca Davey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8"/>
              </a:rPr>
              <a:t>sophie.williams@barnardos.org.uk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 </a:t>
            </a:r>
          </a:p>
          <a:p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9"/>
              </a:rPr>
              <a:t>rebecca.davey@barnardos.org.uk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 </a:t>
            </a: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r>
              <a:rPr lang="en-GB" b="1" dirty="0">
                <a:latin typeface="Poppins" panose="00000500000000000000" pitchFamily="50" charset="0"/>
                <a:cs typeface="Poppins" panose="00000500000000000000" pitchFamily="50" charset="0"/>
              </a:rPr>
              <a:t>Children Service Manager</a:t>
            </a:r>
            <a:r>
              <a:rPr lang="en-GB" dirty="0">
                <a:latin typeface="Poppins" panose="00000500000000000000" pitchFamily="50" charset="0"/>
                <a:cs typeface="Poppins" panose="00000500000000000000" pitchFamily="50" charset="0"/>
              </a:rPr>
              <a:t> - Melissa Lewis </a:t>
            </a:r>
            <a:r>
              <a:rPr lang="en-GB" u="sng" dirty="0">
                <a:latin typeface="Poppins" panose="00000500000000000000" pitchFamily="50" charset="0"/>
                <a:cs typeface="Poppins" panose="00000500000000000000" pitchFamily="50" charset="0"/>
                <a:hlinkClick r:id="rId10"/>
              </a:rPr>
              <a:t>melissa.lewis@barnardos.org.</a:t>
            </a:r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  <a:p>
            <a:endParaRPr lang="en-GB" dirty="0">
              <a:latin typeface="Poppins" panose="00000500000000000000" pitchFamily="50" charset="0"/>
              <a:cs typeface="Poppins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02922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3 10 16 PowerPoint Template HHF[61]  -  Read-Only" id="{4F5E9F4F-DE05-D846-A715-01120A01BAEC}" vid="{C4A57759-F3C6-0B49-940A-4E848A94E90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140</Words>
  <Application>Microsoft Office PowerPoint</Application>
  <PresentationFormat>Widescreen</PresentationFormat>
  <Paragraphs>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Poppins</vt:lpstr>
      <vt:lpstr>1_Office Theme</vt:lpstr>
      <vt:lpstr>PowerPoint Presentation</vt:lpstr>
      <vt:lpstr>PowerPoint Presentation</vt:lpstr>
      <vt:lpstr>Your local Community Health Development Worker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Chloe Munns</dc:creator>
  <cp:lastModifiedBy>Chloe Munns</cp:lastModifiedBy>
  <cp:revision>3</cp:revision>
  <dcterms:created xsi:type="dcterms:W3CDTF">2026-02-02T09:15:04Z</dcterms:created>
  <dcterms:modified xsi:type="dcterms:W3CDTF">2026-04-08T15:26:44Z</dcterms:modified>
</cp:coreProperties>
</file>